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94" r:id="rId3"/>
    <p:sldId id="258" r:id="rId4"/>
    <p:sldId id="261" r:id="rId5"/>
    <p:sldId id="265" r:id="rId6"/>
    <p:sldId id="264" r:id="rId7"/>
    <p:sldId id="297" r:id="rId8"/>
    <p:sldId id="262" r:id="rId9"/>
    <p:sldId id="298" r:id="rId10"/>
    <p:sldId id="288" r:id="rId11"/>
    <p:sldId id="266" r:id="rId12"/>
    <p:sldId id="272" r:id="rId13"/>
    <p:sldId id="273" r:id="rId14"/>
    <p:sldId id="29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8E294-50F3-4CA7-A6F7-51EC4DF0FEE3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8761-B09D-4EFE-918F-458219F365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8E294-50F3-4CA7-A6F7-51EC4DF0FEE3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8761-B09D-4EFE-918F-458219F365E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8E294-50F3-4CA7-A6F7-51EC4DF0FEE3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8761-B09D-4EFE-918F-458219F365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8E294-50F3-4CA7-A6F7-51EC4DF0FEE3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8761-B09D-4EFE-918F-458219F365E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8E294-50F3-4CA7-A6F7-51EC4DF0FEE3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8761-B09D-4EFE-918F-458219F365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8E294-50F3-4CA7-A6F7-51EC4DF0FEE3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8761-B09D-4EFE-918F-458219F365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8E294-50F3-4CA7-A6F7-51EC4DF0FEE3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8761-B09D-4EFE-918F-458219F365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8E294-50F3-4CA7-A6F7-51EC4DF0FEE3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8761-B09D-4EFE-918F-458219F365E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8E294-50F3-4CA7-A6F7-51EC4DF0FEE3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8761-B09D-4EFE-918F-458219F365E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8E294-50F3-4CA7-A6F7-51EC4DF0FEE3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8761-B09D-4EFE-918F-458219F365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8E294-50F3-4CA7-A6F7-51EC4DF0FEE3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8761-B09D-4EFE-918F-458219F365E9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FA8E294-50F3-4CA7-A6F7-51EC4DF0FEE3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9828761-B09D-4EFE-918F-458219F365E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4.xml"/><Relationship Id="rId1" Type="http://schemas.openxmlformats.org/officeDocument/2006/relationships/audio" Target="file:///C:\Users\&#1057;&#1040;&#1052;&#1040;&#1056;&#1048;&#1053;&#1040;%20&#1057;%20&#1043;\Desktop\Mul_tiKeys-O-toy-voyne-minus(muzofon.com).mp3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sz="quarter" idx="13"/>
          </p:nvPr>
        </p:nvSpPr>
        <p:spPr>
          <a:xfrm>
            <a:off x="457200" y="142852"/>
            <a:ext cx="4059936" cy="6429420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 smtClean="0"/>
              <a:t>В 1940-41 году  в школе обучались 383 учащихся, а 1941-42 году  всего 215 учащихся. В первый класс нашей школы поступили  учиться 19 учащихся и на протяжении 4 лет их обучали 9 учителей. </a:t>
            </a:r>
          </a:p>
          <a:p>
            <a:pPr algn="just"/>
            <a:r>
              <a:rPr lang="ru-RU" sz="2400" b="1" dirty="0" smtClean="0"/>
              <a:t>Многие педагоги были мобилизованы  на фронт и не вернулись, да и старшеклассники стали работать, и школа вновь стала семилетней.</a:t>
            </a:r>
          </a:p>
          <a:p>
            <a:pPr algn="just"/>
            <a:r>
              <a:rPr lang="ru-RU" sz="2400" b="1" dirty="0" smtClean="0"/>
              <a:t>Директор школы – </a:t>
            </a:r>
            <a:r>
              <a:rPr lang="ru-RU" sz="2400" b="1" dirty="0" err="1" smtClean="0"/>
              <a:t>Яконаев</a:t>
            </a:r>
            <a:r>
              <a:rPr lang="ru-RU" sz="2400" b="1" dirty="0" smtClean="0"/>
              <a:t> Пётр </a:t>
            </a:r>
            <a:r>
              <a:rPr lang="ru-RU" sz="2400" b="1" dirty="0" err="1" smtClean="0"/>
              <a:t>Яконаевич</a:t>
            </a:r>
            <a:endParaRPr lang="ru-RU" sz="2400" b="1" dirty="0" smtClean="0"/>
          </a:p>
          <a:p>
            <a:endParaRPr lang="ru-RU" dirty="0"/>
          </a:p>
        </p:txBody>
      </p:sp>
      <p:pic>
        <p:nvPicPr>
          <p:cNvPr id="11" name="Содержимое 10" descr="DSCN0609.JPG"/>
          <p:cNvPicPr>
            <a:picLocks noGrp="1" noChangeAspect="1"/>
          </p:cNvPicPr>
          <p:nvPr>
            <p:ph sz="quarter" idx="14"/>
          </p:nvPr>
        </p:nvPicPr>
        <p:blipFill>
          <a:blip r:embed="rId2" cstate="print"/>
          <a:stretch>
            <a:fillRect/>
          </a:stretch>
        </p:blipFill>
        <p:spPr>
          <a:xfrm>
            <a:off x="4645025" y="2957192"/>
            <a:ext cx="3822700" cy="2891479"/>
          </a:xfrm>
        </p:spPr>
      </p:pic>
      <p:pic>
        <p:nvPicPr>
          <p:cNvPr id="10" name="Picture 2" descr="C:\Users\Larisa\Desktop\Рисунок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214290"/>
            <a:ext cx="4095734" cy="27860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332656"/>
            <a:ext cx="8401080" cy="1224136"/>
          </a:xfrm>
        </p:spPr>
        <p:txBody>
          <a:bodyPr>
            <a:normAutofit fontScale="90000"/>
          </a:bodyPr>
          <a:lstStyle/>
          <a:p>
            <a:pPr algn="l"/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>Учителя, мобилизованные </a:t>
            </a:r>
            <a:br>
              <a:rPr lang="ru-RU" sz="4400" dirty="0" smtClean="0"/>
            </a:br>
            <a:r>
              <a:rPr lang="ru-RU" sz="4400" dirty="0" smtClean="0"/>
              <a:t>на фронт</a:t>
            </a:r>
            <a:br>
              <a:rPr lang="ru-RU" sz="4400" dirty="0" smtClean="0"/>
            </a:br>
            <a:r>
              <a:rPr lang="ru-RU" sz="4400" dirty="0" smtClean="0">
                <a:solidFill>
                  <a:schemeClr val="bg1"/>
                </a:solidFill>
              </a:rPr>
              <a:t/>
            </a:r>
            <a:br>
              <a:rPr lang="ru-RU" sz="4400" dirty="0" smtClean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quarter" idx="13"/>
          </p:nvPr>
        </p:nvSpPr>
        <p:spPr>
          <a:xfrm>
            <a:off x="457200" y="1500174"/>
            <a:ext cx="4059936" cy="5072098"/>
          </a:xfrm>
        </p:spPr>
        <p:txBody>
          <a:bodyPr>
            <a:normAutofit fontScale="55000" lnSpcReduction="20000"/>
          </a:bodyPr>
          <a:lstStyle/>
          <a:p>
            <a:pPr lvl="0"/>
            <a:endParaRPr lang="ru-RU" sz="2800" b="1" dirty="0" smtClean="0"/>
          </a:p>
          <a:p>
            <a:pPr lvl="0"/>
            <a:endParaRPr lang="ru-RU" sz="2800" b="1" dirty="0"/>
          </a:p>
          <a:p>
            <a:pPr lvl="0"/>
            <a:r>
              <a:rPr lang="ru-RU" sz="2800" b="1" dirty="0" err="1" smtClean="0"/>
              <a:t>Яконаев</a:t>
            </a:r>
            <a:r>
              <a:rPr lang="ru-RU" sz="2800" b="1" dirty="0" smtClean="0"/>
              <a:t> Петр </a:t>
            </a:r>
            <a:r>
              <a:rPr lang="ru-RU" sz="2800" b="1" dirty="0" err="1" smtClean="0"/>
              <a:t>Яконаевич</a:t>
            </a:r>
            <a:r>
              <a:rPr lang="ru-RU" sz="2800" b="1" dirty="0" smtClean="0"/>
              <a:t> – директор школы, </a:t>
            </a:r>
          </a:p>
          <a:p>
            <a:pPr lvl="0"/>
            <a:r>
              <a:rPr lang="ru-RU" sz="2800" b="1" dirty="0" smtClean="0"/>
              <a:t>Смирнов  Петр - </a:t>
            </a:r>
          </a:p>
          <a:p>
            <a:pPr lvl="0"/>
            <a:r>
              <a:rPr lang="ru-RU" sz="2800" b="1" dirty="0" err="1" smtClean="0"/>
              <a:t>Дедюхин</a:t>
            </a:r>
            <a:r>
              <a:rPr lang="ru-RU" sz="2800" b="1" dirty="0" smtClean="0"/>
              <a:t> Иван – погиб  </a:t>
            </a:r>
          </a:p>
          <a:p>
            <a:pPr lvl="0"/>
            <a:r>
              <a:rPr lang="ru-RU" sz="2800" b="1" dirty="0" err="1" smtClean="0"/>
              <a:t>Килин</a:t>
            </a:r>
            <a:r>
              <a:rPr lang="ru-RU" sz="2800" b="1" dirty="0" smtClean="0"/>
              <a:t> Максим - </a:t>
            </a:r>
          </a:p>
          <a:p>
            <a:pPr lvl="0"/>
            <a:r>
              <a:rPr lang="ru-RU" sz="2800" b="1" dirty="0" smtClean="0"/>
              <a:t>Кошкин Михаил - </a:t>
            </a:r>
          </a:p>
          <a:p>
            <a:pPr lvl="0"/>
            <a:r>
              <a:rPr lang="ru-RU" sz="2800" b="1" dirty="0" err="1" smtClean="0"/>
              <a:t>Токметов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Пашай</a:t>
            </a:r>
            <a:r>
              <a:rPr lang="ru-RU" sz="2800" b="1" dirty="0" smtClean="0"/>
              <a:t> не вернулся </a:t>
            </a:r>
          </a:p>
          <a:p>
            <a:pPr lvl="0"/>
            <a:r>
              <a:rPr lang="ru-RU" sz="2800" b="1" dirty="0" smtClean="0"/>
              <a:t>Николаев Александр Дмитриевич</a:t>
            </a:r>
          </a:p>
          <a:p>
            <a:pPr lvl="0"/>
            <a:r>
              <a:rPr lang="ru-RU" sz="2800" b="1" dirty="0" smtClean="0"/>
              <a:t>Михайлов Ишпай Михайлович  вернулся </a:t>
            </a:r>
          </a:p>
          <a:p>
            <a:pPr lvl="0"/>
            <a:r>
              <a:rPr lang="ru-RU" sz="2800" b="1" dirty="0" smtClean="0"/>
              <a:t>Исенеков Ислам </a:t>
            </a:r>
          </a:p>
          <a:p>
            <a:pPr lvl="0"/>
            <a:r>
              <a:rPr lang="ru-RU" sz="2800" b="1" dirty="0" smtClean="0"/>
              <a:t>Трофимов </a:t>
            </a:r>
            <a:r>
              <a:rPr lang="ru-RU" sz="2800" b="1" dirty="0" err="1" smtClean="0"/>
              <a:t>Илинбай</a:t>
            </a:r>
            <a:r>
              <a:rPr lang="ru-RU" sz="2800" b="1" dirty="0" smtClean="0"/>
              <a:t> Петрович вернулся</a:t>
            </a:r>
          </a:p>
          <a:p>
            <a:pPr lvl="0"/>
            <a:r>
              <a:rPr lang="ru-RU" sz="2800" b="1" dirty="0" smtClean="0"/>
              <a:t>Андреев Владимир Андреевич</a:t>
            </a:r>
          </a:p>
          <a:p>
            <a:pPr lvl="0"/>
            <a:r>
              <a:rPr lang="ru-RU" sz="2800" b="1" dirty="0" smtClean="0"/>
              <a:t>Рогов Никита Петрович погиб в 1942 </a:t>
            </a:r>
          </a:p>
          <a:p>
            <a:pPr lvl="0"/>
            <a:r>
              <a:rPr lang="ru-RU" sz="2800" b="1" dirty="0" smtClean="0"/>
              <a:t>Красноперов Александр</a:t>
            </a:r>
          </a:p>
          <a:p>
            <a:pPr lvl="0"/>
            <a:r>
              <a:rPr lang="ru-RU" sz="2800" b="1" dirty="0" err="1" smtClean="0"/>
              <a:t>Миляев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Менылвай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Миляевич</a:t>
            </a:r>
            <a:r>
              <a:rPr lang="ru-RU" sz="2800" b="1" dirty="0" smtClean="0"/>
              <a:t> погиб в плену 1941 году.</a:t>
            </a:r>
          </a:p>
          <a:p>
            <a:pPr lvl="0"/>
            <a:r>
              <a:rPr lang="ru-RU" sz="2800" b="1" dirty="0" smtClean="0"/>
              <a:t>                                             </a:t>
            </a:r>
          </a:p>
          <a:p>
            <a:pPr lvl="0"/>
            <a:endParaRPr lang="ru-RU" sz="2800" b="1" dirty="0" smtClean="0">
              <a:solidFill>
                <a:schemeClr val="bg1"/>
              </a:solidFill>
            </a:endParaRPr>
          </a:p>
          <a:p>
            <a:pPr lvl="0"/>
            <a:endParaRPr lang="ru-RU" sz="2800" b="1" dirty="0" smtClean="0">
              <a:solidFill>
                <a:schemeClr val="bg1"/>
              </a:solidFill>
            </a:endParaRPr>
          </a:p>
          <a:p>
            <a:pPr lvl="0"/>
            <a:r>
              <a:rPr lang="ru-RU" sz="2800" b="1" dirty="0" smtClean="0">
                <a:solidFill>
                  <a:schemeClr val="bg1"/>
                </a:solidFill>
              </a:rPr>
              <a:t>                                    </a:t>
            </a:r>
            <a:r>
              <a:rPr lang="ru-RU" sz="2800" b="1" dirty="0" err="1" smtClean="0"/>
              <a:t>Дедюхин</a:t>
            </a:r>
            <a:r>
              <a:rPr lang="ru-RU" sz="2800" b="1" dirty="0" smtClean="0"/>
              <a:t> Иван </a:t>
            </a:r>
          </a:p>
          <a:p>
            <a:endParaRPr lang="ru-RU" dirty="0"/>
          </a:p>
        </p:txBody>
      </p:sp>
      <p:pic>
        <p:nvPicPr>
          <p:cNvPr id="5" name="Picture 2" descr="C:\Users\Larisa\Desktop\воины\18.jpe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6012160" y="1196752"/>
            <a:ext cx="2514532" cy="3446463"/>
          </a:xfrm>
          <a:prstGeom prst="flowChartAlternateProcess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 rot="21190799">
            <a:off x="6406181" y="4553493"/>
            <a:ext cx="24437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            </a:t>
            </a:r>
            <a:r>
              <a:rPr lang="ru-RU" b="1" dirty="0" smtClean="0"/>
              <a:t>Михайлов Ишпай Михайлович</a:t>
            </a:r>
            <a:endParaRPr lang="ru-RU" b="1" dirty="0"/>
          </a:p>
        </p:txBody>
      </p:sp>
      <p:pic>
        <p:nvPicPr>
          <p:cNvPr id="10" name="Рисунок 9" descr="C:\Users\Алик\Pictures\2016-01-13 15\8 001.jpg"/>
          <p:cNvPicPr/>
          <p:nvPr/>
        </p:nvPicPr>
        <p:blipFill>
          <a:blip r:embed="rId4" cstate="print"/>
          <a:srcRect r="49481" b="29701"/>
          <a:stretch>
            <a:fillRect/>
          </a:stretch>
        </p:blipFill>
        <p:spPr bwMode="auto">
          <a:xfrm rot="711733">
            <a:off x="4277790" y="3856686"/>
            <a:ext cx="2547922" cy="2858297"/>
          </a:xfrm>
          <a:prstGeom prst="trapezoid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Mul_tiKeys-O-toy-voyne-minus(muzofon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1403648" y="602128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9464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7627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1941 – 1942 учебный год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6" name="Picture 8" descr="324BBF67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187624" y="1268760"/>
            <a:ext cx="6912768" cy="4711248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23528" y="260648"/>
            <a:ext cx="6512511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1942-1943 учебный год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quarter" idx="13"/>
          </p:nvPr>
        </p:nvSpPr>
        <p:spPr>
          <a:xfrm>
            <a:off x="457200" y="1500174"/>
            <a:ext cx="4059936" cy="507209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2800" b="1" dirty="0" smtClean="0"/>
              <a:t>Всего учащихся  в школе – 192.</a:t>
            </a:r>
          </a:p>
          <a:p>
            <a:pPr>
              <a:buNone/>
            </a:pPr>
            <a:r>
              <a:rPr lang="ru-RU" sz="2800" b="1" dirty="0" smtClean="0"/>
              <a:t>В 1 класс поступил 21 человек</a:t>
            </a:r>
          </a:p>
          <a:p>
            <a:pPr>
              <a:buNone/>
            </a:pPr>
            <a:r>
              <a:rPr lang="ru-RU" sz="2800" b="1" dirty="0" smtClean="0"/>
              <a:t>                  Директора школы: </a:t>
            </a:r>
          </a:p>
          <a:p>
            <a:pPr>
              <a:buNone/>
            </a:pPr>
            <a:r>
              <a:rPr lang="ru-RU" sz="2800" b="1" dirty="0" smtClean="0"/>
              <a:t>Бочкарева </a:t>
            </a:r>
            <a:r>
              <a:rPr lang="ru-RU" sz="2800" b="1" dirty="0" err="1" smtClean="0"/>
              <a:t>Ефимья</a:t>
            </a:r>
            <a:r>
              <a:rPr lang="ru-RU" sz="2800" b="1" dirty="0" smtClean="0"/>
              <a:t> Григорьевна,</a:t>
            </a:r>
          </a:p>
          <a:p>
            <a:pPr>
              <a:buNone/>
            </a:pPr>
            <a:r>
              <a:rPr lang="ru-RU" sz="2800" b="1" dirty="0" smtClean="0"/>
              <a:t>  Михайлов Ишпай Михайлович (вернулся с фронта)</a:t>
            </a:r>
          </a:p>
          <a:p>
            <a:pPr>
              <a:buNone/>
            </a:pPr>
            <a:r>
              <a:rPr lang="ru-RU" sz="2800" b="1" dirty="0" smtClean="0"/>
              <a:t>  </a:t>
            </a:r>
            <a:r>
              <a:rPr lang="ru-RU" sz="2800" b="1" dirty="0" err="1" smtClean="0"/>
              <a:t>Учителя:Сатеева</a:t>
            </a:r>
            <a:r>
              <a:rPr lang="ru-RU" sz="2800" b="1" dirty="0" smtClean="0"/>
              <a:t> Г.И</a:t>
            </a:r>
          </a:p>
          <a:p>
            <a:pPr>
              <a:buNone/>
            </a:pPr>
            <a:r>
              <a:rPr lang="ru-RU" sz="2800" b="1" dirty="0" smtClean="0"/>
              <a:t>                  </a:t>
            </a:r>
            <a:r>
              <a:rPr lang="ru-RU" sz="2800" b="1" dirty="0" err="1" smtClean="0"/>
              <a:t>Ишимова</a:t>
            </a:r>
            <a:r>
              <a:rPr lang="ru-RU" sz="2800" b="1" dirty="0" smtClean="0"/>
              <a:t> А.</a:t>
            </a:r>
          </a:p>
          <a:p>
            <a:pPr>
              <a:buNone/>
            </a:pPr>
            <a:r>
              <a:rPr lang="ru-RU" sz="2800" b="1" dirty="0" smtClean="0"/>
              <a:t>                  </a:t>
            </a:r>
            <a:r>
              <a:rPr lang="ru-RU" sz="2800" b="1" dirty="0" err="1" smtClean="0"/>
              <a:t>Исламова</a:t>
            </a:r>
            <a:r>
              <a:rPr lang="ru-RU" sz="2800" b="1" dirty="0" smtClean="0"/>
              <a:t> С.И</a:t>
            </a:r>
          </a:p>
          <a:p>
            <a:pPr>
              <a:buNone/>
            </a:pPr>
            <a:r>
              <a:rPr lang="ru-RU" sz="2800" b="1" dirty="0" smtClean="0"/>
              <a:t>      </a:t>
            </a:r>
            <a:r>
              <a:rPr lang="ru-RU" sz="2800" b="1" dirty="0" err="1" smtClean="0"/>
              <a:t>Юпаева</a:t>
            </a:r>
            <a:r>
              <a:rPr lang="ru-RU" sz="2800" b="1" dirty="0" smtClean="0"/>
              <a:t> Соня </a:t>
            </a:r>
            <a:r>
              <a:rPr lang="ru-RU" sz="2800" b="1" dirty="0" err="1" smtClean="0"/>
              <a:t>Висарионовна</a:t>
            </a: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  Алексеева Зинаида Алексеевна</a:t>
            </a:r>
          </a:p>
          <a:p>
            <a:pPr>
              <a:buNone/>
            </a:pPr>
            <a:r>
              <a:rPr lang="ru-RU" sz="2800" b="1" dirty="0" smtClean="0"/>
              <a:t>                  </a:t>
            </a:r>
            <a:r>
              <a:rPr lang="ru-RU" sz="2800" b="1" dirty="0" err="1" smtClean="0"/>
              <a:t>Шуматова</a:t>
            </a:r>
            <a:r>
              <a:rPr lang="ru-RU" sz="2800" b="1" dirty="0" smtClean="0"/>
              <a:t> А.С</a:t>
            </a:r>
          </a:p>
          <a:p>
            <a:pPr>
              <a:buNone/>
            </a:pPr>
            <a:r>
              <a:rPr lang="ru-RU" sz="2800" b="1" dirty="0" smtClean="0"/>
              <a:t>                 </a:t>
            </a:r>
            <a:r>
              <a:rPr lang="ru-RU" sz="2800" b="1" dirty="0" err="1" smtClean="0"/>
              <a:t>Сапаева</a:t>
            </a:r>
            <a:r>
              <a:rPr lang="ru-RU" sz="2800" b="1" dirty="0" smtClean="0"/>
              <a:t> М.</a:t>
            </a:r>
          </a:p>
          <a:p>
            <a:pPr>
              <a:buNone/>
            </a:pPr>
            <a:r>
              <a:rPr lang="ru-RU" sz="2800" b="1" dirty="0" smtClean="0"/>
              <a:t>                 Вдовин Семен</a:t>
            </a:r>
          </a:p>
          <a:p>
            <a:pPr>
              <a:buNone/>
            </a:pPr>
            <a:r>
              <a:rPr lang="ru-RU" sz="2800" b="1" dirty="0" smtClean="0"/>
              <a:t> </a:t>
            </a:r>
            <a:r>
              <a:rPr lang="ru-RU" sz="2800" b="1" dirty="0" err="1" smtClean="0"/>
              <a:t>Янбердин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Петай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Янбердинович</a:t>
            </a:r>
            <a:endParaRPr lang="ru-RU" sz="2800" b="1" dirty="0" smtClean="0"/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4" name="Содержимое 13" descr="DSCN0611.JPG"/>
          <p:cNvPicPr>
            <a:picLocks noGrp="1" noChangeAspect="1"/>
          </p:cNvPicPr>
          <p:nvPr>
            <p:ph sz="quarter" idx="14"/>
          </p:nvPr>
        </p:nvPicPr>
        <p:blipFill>
          <a:blip r:embed="rId2" cstate="print"/>
          <a:stretch>
            <a:fillRect/>
          </a:stretch>
        </p:blipFill>
        <p:spPr>
          <a:xfrm>
            <a:off x="4828020" y="2679700"/>
            <a:ext cx="3456710" cy="34464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3"/>
          </p:nvPr>
        </p:nvSpPr>
        <p:spPr>
          <a:xfrm>
            <a:off x="457200" y="428604"/>
            <a:ext cx="4059936" cy="614366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2800" b="1" dirty="0" smtClean="0"/>
              <a:t>Всего учащихся  в школе – 192.</a:t>
            </a:r>
          </a:p>
          <a:p>
            <a:pPr>
              <a:buNone/>
            </a:pPr>
            <a:r>
              <a:rPr lang="ru-RU" sz="2800" b="1" dirty="0" smtClean="0"/>
              <a:t>В 1 класс поступил 21 человек</a:t>
            </a:r>
          </a:p>
          <a:p>
            <a:pPr>
              <a:buNone/>
            </a:pPr>
            <a:r>
              <a:rPr lang="ru-RU" sz="2800" b="1" dirty="0" smtClean="0"/>
              <a:t>                  Директора школы: </a:t>
            </a:r>
          </a:p>
          <a:p>
            <a:pPr>
              <a:buNone/>
            </a:pPr>
            <a:r>
              <a:rPr lang="ru-RU" sz="2800" b="1" dirty="0" smtClean="0"/>
              <a:t>Бочкарева </a:t>
            </a:r>
            <a:r>
              <a:rPr lang="ru-RU" sz="2800" b="1" dirty="0" err="1" smtClean="0"/>
              <a:t>Ефимья</a:t>
            </a:r>
            <a:r>
              <a:rPr lang="ru-RU" sz="2800" b="1" dirty="0" smtClean="0"/>
              <a:t> Григорьевна,</a:t>
            </a:r>
          </a:p>
          <a:p>
            <a:pPr>
              <a:buNone/>
            </a:pPr>
            <a:r>
              <a:rPr lang="ru-RU" sz="2800" b="1" dirty="0" smtClean="0"/>
              <a:t>  Михайлов Ишпай Михайлович (вернулся с фронта)</a:t>
            </a:r>
          </a:p>
          <a:p>
            <a:pPr>
              <a:buNone/>
            </a:pPr>
            <a:r>
              <a:rPr lang="ru-RU" sz="2800" b="1" dirty="0" smtClean="0"/>
              <a:t>  </a:t>
            </a:r>
            <a:r>
              <a:rPr lang="ru-RU" sz="2800" b="1" dirty="0" err="1" smtClean="0"/>
              <a:t>Учителя:Сатеева</a:t>
            </a:r>
            <a:r>
              <a:rPr lang="ru-RU" sz="2800" b="1" dirty="0" smtClean="0"/>
              <a:t> Г.И</a:t>
            </a:r>
          </a:p>
          <a:p>
            <a:pPr>
              <a:buNone/>
            </a:pPr>
            <a:r>
              <a:rPr lang="ru-RU" sz="2800" b="1" dirty="0" smtClean="0"/>
              <a:t>                  </a:t>
            </a:r>
            <a:r>
              <a:rPr lang="ru-RU" sz="2800" b="1" dirty="0" err="1" smtClean="0"/>
              <a:t>Ишимова</a:t>
            </a:r>
            <a:r>
              <a:rPr lang="ru-RU" sz="2800" b="1" dirty="0" smtClean="0"/>
              <a:t> А.</a:t>
            </a:r>
          </a:p>
          <a:p>
            <a:pPr>
              <a:buNone/>
            </a:pPr>
            <a:r>
              <a:rPr lang="ru-RU" sz="2800" b="1" dirty="0" smtClean="0"/>
              <a:t>                  </a:t>
            </a:r>
            <a:r>
              <a:rPr lang="ru-RU" sz="2800" b="1" dirty="0" err="1" smtClean="0"/>
              <a:t>Исламова</a:t>
            </a:r>
            <a:r>
              <a:rPr lang="ru-RU" sz="2800" b="1" dirty="0" smtClean="0"/>
              <a:t> С.И</a:t>
            </a:r>
          </a:p>
          <a:p>
            <a:pPr>
              <a:buNone/>
            </a:pPr>
            <a:r>
              <a:rPr lang="ru-RU" sz="2800" b="1" dirty="0" smtClean="0"/>
              <a:t>      </a:t>
            </a:r>
            <a:r>
              <a:rPr lang="ru-RU" sz="2800" b="1" dirty="0" err="1" smtClean="0"/>
              <a:t>Юпаева</a:t>
            </a:r>
            <a:r>
              <a:rPr lang="ru-RU" sz="2800" b="1" dirty="0" smtClean="0"/>
              <a:t> Соня </a:t>
            </a:r>
            <a:r>
              <a:rPr lang="ru-RU" sz="2800" b="1" dirty="0" err="1" smtClean="0"/>
              <a:t>Висарионовна</a:t>
            </a: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  Алексеева Зинаида Алексеевна</a:t>
            </a:r>
          </a:p>
          <a:p>
            <a:pPr>
              <a:buNone/>
            </a:pPr>
            <a:r>
              <a:rPr lang="ru-RU" sz="2800" b="1" dirty="0" smtClean="0"/>
              <a:t>                  </a:t>
            </a:r>
            <a:r>
              <a:rPr lang="ru-RU" sz="2800" b="1" dirty="0" err="1" smtClean="0"/>
              <a:t>Шуматова</a:t>
            </a:r>
            <a:r>
              <a:rPr lang="ru-RU" sz="2800" b="1" dirty="0" smtClean="0"/>
              <a:t> А.С</a:t>
            </a:r>
          </a:p>
          <a:p>
            <a:pPr>
              <a:buNone/>
            </a:pPr>
            <a:r>
              <a:rPr lang="ru-RU" sz="2800" b="1" dirty="0" smtClean="0"/>
              <a:t>                 </a:t>
            </a:r>
            <a:r>
              <a:rPr lang="ru-RU" sz="2800" b="1" dirty="0" err="1" smtClean="0"/>
              <a:t>Сапаева</a:t>
            </a:r>
            <a:r>
              <a:rPr lang="ru-RU" sz="2800" b="1" dirty="0" smtClean="0"/>
              <a:t> М.</a:t>
            </a:r>
          </a:p>
          <a:p>
            <a:pPr>
              <a:buNone/>
            </a:pPr>
            <a:r>
              <a:rPr lang="ru-RU" sz="2800" b="1" dirty="0" smtClean="0"/>
              <a:t>                 Вдовин Семен</a:t>
            </a:r>
          </a:p>
          <a:p>
            <a:pPr>
              <a:buNone/>
            </a:pPr>
            <a:r>
              <a:rPr lang="ru-RU" sz="2800" b="1" dirty="0" smtClean="0"/>
              <a:t> </a:t>
            </a:r>
            <a:r>
              <a:rPr lang="ru-RU" sz="2800" b="1" dirty="0" err="1" smtClean="0"/>
              <a:t>Янбердин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Петай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Янбердинович</a:t>
            </a:r>
            <a:endParaRPr lang="ru-RU" sz="2800" b="1" dirty="0" smtClean="0"/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6" name="Picture 4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print"/>
          <a:srcRect b="8939"/>
          <a:stretch>
            <a:fillRect/>
          </a:stretch>
        </p:blipFill>
        <p:spPr bwMode="auto">
          <a:xfrm>
            <a:off x="4429124" y="428604"/>
            <a:ext cx="2375709" cy="30737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9" name="Picture 2" descr="C:\Users\Larisa\Desktop\воины\18.jpeg"/>
          <p:cNvPicPr>
            <a:picLocks noChangeAspect="1" noChangeArrowheads="1"/>
          </p:cNvPicPr>
          <p:nvPr/>
        </p:nvPicPr>
        <p:blipFill>
          <a:blip r:embed="rId3" cstate="print"/>
          <a:srcRect t="7260" r="2405" b="7506"/>
          <a:stretch>
            <a:fillRect/>
          </a:stretch>
        </p:blipFill>
        <p:spPr bwMode="auto">
          <a:xfrm>
            <a:off x="6357950" y="3429000"/>
            <a:ext cx="2508323" cy="3002522"/>
          </a:xfrm>
          <a:prstGeom prst="roundRect">
            <a:avLst/>
          </a:prstGeom>
          <a:noFill/>
        </p:spPr>
      </p:pic>
      <p:pic>
        <p:nvPicPr>
          <p:cNvPr id="10" name="Picture 3" descr="i?id=8819a5f88ff567bbc44264b8f9173977-143-144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48" y="4000504"/>
            <a:ext cx="1905000" cy="1428750"/>
          </a:xfrm>
          <a:prstGeom prst="trapezoid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1943-1944 учебный год</a:t>
            </a: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3"/>
          </p:nvPr>
        </p:nvSpPr>
        <p:spPr>
          <a:xfrm>
            <a:off x="457200" y="1500174"/>
            <a:ext cx="4059936" cy="507209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800" b="1" dirty="0" smtClean="0"/>
              <a:t>Всего учащихся – 187 ,</a:t>
            </a:r>
          </a:p>
          <a:p>
            <a:pPr>
              <a:buNone/>
            </a:pPr>
            <a:r>
              <a:rPr lang="ru-RU" sz="2800" b="1" dirty="0" smtClean="0"/>
              <a:t>из них окончили </a:t>
            </a:r>
          </a:p>
          <a:p>
            <a:pPr>
              <a:buNone/>
            </a:pPr>
            <a:r>
              <a:rPr lang="ru-RU" sz="2800" b="1" dirty="0" smtClean="0"/>
              <a:t>7-й класс- 15 </a:t>
            </a:r>
            <a:r>
              <a:rPr lang="ru-RU" sz="2800" b="1" dirty="0" err="1" smtClean="0"/>
              <a:t>уч</a:t>
            </a:r>
            <a:r>
              <a:rPr lang="ru-RU" sz="2800" b="1" dirty="0" smtClean="0"/>
              <a:t>.</a:t>
            </a:r>
          </a:p>
          <a:p>
            <a:pPr>
              <a:buNone/>
            </a:pPr>
            <a:r>
              <a:rPr lang="ru-RU" sz="2800" b="1" dirty="0" smtClean="0"/>
              <a:t>Директор школы:  </a:t>
            </a:r>
            <a:r>
              <a:rPr lang="ru-RU" sz="2800" b="1" dirty="0" err="1" smtClean="0"/>
              <a:t>Ишкузина</a:t>
            </a:r>
            <a:r>
              <a:rPr lang="ru-RU" sz="2800" b="1" dirty="0" smtClean="0"/>
              <a:t> Татьяна </a:t>
            </a:r>
            <a:r>
              <a:rPr lang="ru-RU" sz="2800" b="1" dirty="0" err="1" smtClean="0"/>
              <a:t>Ишмановна</a:t>
            </a: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Учителя:  Тимофеев С.Г.   </a:t>
            </a:r>
          </a:p>
          <a:p>
            <a:pPr>
              <a:buNone/>
            </a:pPr>
            <a:r>
              <a:rPr lang="ru-RU" sz="2800" b="1" dirty="0" smtClean="0"/>
              <a:t>                  </a:t>
            </a:r>
            <a:r>
              <a:rPr lang="ru-RU" sz="2800" b="1" dirty="0" err="1" smtClean="0"/>
              <a:t>Исламова</a:t>
            </a:r>
            <a:r>
              <a:rPr lang="ru-RU" sz="2800" b="1" dirty="0" smtClean="0"/>
              <a:t> С.И.  </a:t>
            </a:r>
          </a:p>
          <a:p>
            <a:pPr>
              <a:buNone/>
            </a:pPr>
            <a:r>
              <a:rPr lang="ru-RU" sz="2800" b="1" dirty="0" smtClean="0"/>
              <a:t>                 </a:t>
            </a:r>
            <a:r>
              <a:rPr lang="ru-RU" sz="2800" b="1" dirty="0" err="1" smtClean="0"/>
              <a:t>Шуматова</a:t>
            </a:r>
            <a:r>
              <a:rPr lang="ru-RU" sz="2800" b="1" dirty="0" smtClean="0"/>
              <a:t> А.С.</a:t>
            </a:r>
          </a:p>
          <a:p>
            <a:pPr>
              <a:buNone/>
            </a:pPr>
            <a:r>
              <a:rPr lang="ru-RU" sz="2800" b="1" dirty="0" smtClean="0"/>
              <a:t>                   </a:t>
            </a:r>
            <a:r>
              <a:rPr lang="ru-RU" sz="2800" b="1" dirty="0" err="1" smtClean="0"/>
              <a:t>Черницына</a:t>
            </a:r>
            <a:r>
              <a:rPr lang="ru-RU" sz="2800" b="1" dirty="0" smtClean="0"/>
              <a:t> Е.Г.</a:t>
            </a:r>
          </a:p>
          <a:p>
            <a:pPr>
              <a:buNone/>
            </a:pPr>
            <a:r>
              <a:rPr lang="ru-RU" sz="2800" b="1" dirty="0" smtClean="0"/>
              <a:t>                  Афанасьева А.</a:t>
            </a:r>
          </a:p>
          <a:p>
            <a:pPr>
              <a:buNone/>
            </a:pPr>
            <a:r>
              <a:rPr lang="ru-RU" sz="2800" b="1" dirty="0" smtClean="0"/>
              <a:t>                  </a:t>
            </a:r>
            <a:r>
              <a:rPr lang="ru-RU" sz="2800" b="1" dirty="0" err="1" smtClean="0"/>
              <a:t>Янбердин</a:t>
            </a:r>
            <a:r>
              <a:rPr lang="ru-RU" sz="2800" b="1" dirty="0" smtClean="0"/>
              <a:t> П.</a:t>
            </a:r>
          </a:p>
          <a:p>
            <a:pPr>
              <a:buNone/>
            </a:pPr>
            <a:r>
              <a:rPr lang="ru-RU" sz="2800" b="1" dirty="0" smtClean="0"/>
              <a:t>                  Вдовин С.</a:t>
            </a:r>
          </a:p>
          <a:p>
            <a:endParaRPr lang="ru-RU" dirty="0"/>
          </a:p>
        </p:txBody>
      </p:sp>
      <p:pic>
        <p:nvPicPr>
          <p:cNvPr id="5" name="Содержимое 4" descr="DSCN0612.JPG"/>
          <p:cNvPicPr>
            <a:picLocks noGrp="1" noChangeAspect="1"/>
          </p:cNvPicPr>
          <p:nvPr>
            <p:ph sz="quarter" idx="14"/>
          </p:nvPr>
        </p:nvPicPr>
        <p:blipFill>
          <a:blip r:embed="rId2" cstate="print"/>
          <a:stretch>
            <a:fillRect/>
          </a:stretch>
        </p:blipFill>
        <p:spPr>
          <a:xfrm>
            <a:off x="4595530" y="1556792"/>
            <a:ext cx="4300844" cy="4569371"/>
          </a:xfrm>
          <a:prstGeom prst="round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11 001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4411" t="-271" r="24599" b="23409"/>
          <a:stretch/>
        </p:blipFill>
        <p:spPr>
          <a:xfrm>
            <a:off x="0" y="116632"/>
            <a:ext cx="9224091" cy="6587585"/>
          </a:xfr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1944-45 учебный год</a:t>
            </a:r>
            <a:br>
              <a:rPr lang="ru-RU" sz="4000" b="1" dirty="0" smtClean="0">
                <a:solidFill>
                  <a:schemeClr val="tx1"/>
                </a:solidFill>
              </a:rPr>
            </a:b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quarter" idx="13"/>
          </p:nvPr>
        </p:nvSpPr>
        <p:spPr>
          <a:xfrm>
            <a:off x="457200" y="764704"/>
            <a:ext cx="4059936" cy="58075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1800" b="1" dirty="0" smtClean="0"/>
              <a:t>Всего учащихся – 194,из них окончили  7-й класс-18 </a:t>
            </a:r>
            <a:r>
              <a:rPr lang="ru-RU" sz="1800" b="1" dirty="0" err="1" smtClean="0"/>
              <a:t>уч</a:t>
            </a:r>
            <a:r>
              <a:rPr lang="ru-RU" sz="1800" b="1" dirty="0" smtClean="0"/>
              <a:t>.</a:t>
            </a:r>
          </a:p>
          <a:p>
            <a:pPr>
              <a:buNone/>
            </a:pPr>
            <a:r>
              <a:rPr lang="ru-RU" sz="1800" b="1" dirty="0" smtClean="0"/>
              <a:t>             Директор школы: Васильев Михаил  Тихонович</a:t>
            </a:r>
          </a:p>
          <a:p>
            <a:pPr>
              <a:buNone/>
            </a:pPr>
            <a:r>
              <a:rPr lang="ru-RU" sz="1800" b="1" dirty="0" smtClean="0"/>
              <a:t>   Учителя: </a:t>
            </a:r>
            <a:r>
              <a:rPr lang="ru-RU" sz="1400" b="1" dirty="0" err="1" smtClean="0"/>
              <a:t>Денщикова</a:t>
            </a:r>
            <a:r>
              <a:rPr lang="ru-RU" sz="1400" b="1" dirty="0" smtClean="0"/>
              <a:t> Т.В ; Николаева М.Н;  </a:t>
            </a:r>
            <a:r>
              <a:rPr lang="ru-RU" sz="1400" b="1" dirty="0" err="1" smtClean="0"/>
              <a:t>Черницына</a:t>
            </a:r>
            <a:r>
              <a:rPr lang="ru-RU" sz="1400" b="1" dirty="0" smtClean="0"/>
              <a:t> Е.Г;  </a:t>
            </a:r>
            <a:r>
              <a:rPr lang="ru-RU" sz="1400" b="1" dirty="0" err="1" smtClean="0"/>
              <a:t>Шуматова</a:t>
            </a:r>
            <a:r>
              <a:rPr lang="ru-RU" sz="1400" b="1" dirty="0" smtClean="0"/>
              <a:t> А.С.;</a:t>
            </a:r>
          </a:p>
          <a:p>
            <a:pPr>
              <a:buNone/>
            </a:pPr>
            <a:r>
              <a:rPr lang="ru-RU" sz="1400" b="1" dirty="0" smtClean="0"/>
              <a:t>     Вдовин С.М.;  </a:t>
            </a:r>
            <a:r>
              <a:rPr lang="ru-RU" sz="1400" b="1" dirty="0" err="1" smtClean="0"/>
              <a:t>Юпаева</a:t>
            </a:r>
            <a:r>
              <a:rPr lang="ru-RU" sz="1400" b="1" dirty="0" smtClean="0"/>
              <a:t> С.В.; Афанасьева А.</a:t>
            </a:r>
          </a:p>
          <a:p>
            <a:pPr>
              <a:buNone/>
            </a:pPr>
            <a:r>
              <a:rPr lang="ru-RU" sz="2800" b="1" dirty="0" smtClean="0"/>
              <a:t> 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bg1"/>
                </a:solidFill>
              </a:rPr>
              <a:t>                           </a:t>
            </a:r>
            <a:endParaRPr lang="ru-RU" sz="2800" b="1" i="1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ru-RU" sz="2800" b="1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14"/>
          </p:nvPr>
        </p:nvSpPr>
        <p:spPr>
          <a:xfrm>
            <a:off x="4648200" y="692696"/>
            <a:ext cx="4059936" cy="5403304"/>
          </a:xfrm>
        </p:spPr>
        <p:txBody>
          <a:bodyPr>
            <a:normAutofit/>
          </a:bodyPr>
          <a:lstStyle/>
          <a:p>
            <a:r>
              <a:rPr lang="ru-RU" sz="1600" b="1" i="1" dirty="0" smtClean="0"/>
              <a:t>Директора школ:</a:t>
            </a:r>
          </a:p>
          <a:p>
            <a:r>
              <a:rPr lang="ru-RU" sz="1600" b="1" i="1" dirty="0" smtClean="0"/>
              <a:t>1940-41 учебный год –Токмурзин Р.И.</a:t>
            </a:r>
          </a:p>
          <a:p>
            <a:r>
              <a:rPr lang="ru-RU" sz="1600" b="1" i="1" dirty="0" smtClean="0"/>
              <a:t>1941-42 учебный год –Горохова З.Д.</a:t>
            </a:r>
          </a:p>
          <a:p>
            <a:r>
              <a:rPr lang="ru-RU" sz="1600" b="1" i="1" dirty="0" smtClean="0"/>
              <a:t>1942-43  учебный год –Бочкарева Е.Г.</a:t>
            </a:r>
          </a:p>
          <a:p>
            <a:pPr lvl="2"/>
            <a:r>
              <a:rPr lang="ru-RU" sz="1600" b="1" i="1" dirty="0" smtClean="0"/>
              <a:t> Михайлов И.М. ( фронтовик)</a:t>
            </a:r>
          </a:p>
          <a:p>
            <a:r>
              <a:rPr lang="ru-RU" sz="1600" b="1" i="1" dirty="0" smtClean="0"/>
              <a:t>1943-44 учебный год -</a:t>
            </a:r>
            <a:r>
              <a:rPr lang="ru-RU" sz="1600" b="1" i="1" dirty="0" err="1" smtClean="0"/>
              <a:t>Ишкузина</a:t>
            </a:r>
            <a:r>
              <a:rPr lang="ru-RU" sz="1600" b="1" i="1" dirty="0" smtClean="0"/>
              <a:t> Т. И.</a:t>
            </a:r>
          </a:p>
          <a:p>
            <a:r>
              <a:rPr lang="ru-RU" sz="1600" b="1" i="1" dirty="0" smtClean="0"/>
              <a:t>1944-45 учебный год – Васильев М.Т. </a:t>
            </a:r>
          </a:p>
          <a:p>
            <a:r>
              <a:rPr lang="ru-RU" sz="1600" b="1" i="1" dirty="0" smtClean="0"/>
              <a:t>(фронтовик)</a:t>
            </a:r>
            <a:r>
              <a:rPr lang="ru-RU" sz="1600" b="1" i="1" dirty="0" smtClean="0">
                <a:solidFill>
                  <a:schemeClr val="bg1"/>
                </a:solidFill>
              </a:rPr>
              <a:t>	</a:t>
            </a:r>
            <a:endParaRPr lang="ru-RU" sz="1600" b="1" i="1" dirty="0">
              <a:solidFill>
                <a:schemeClr val="bg1"/>
              </a:solidFill>
            </a:endParaRPr>
          </a:p>
        </p:txBody>
      </p:sp>
      <p:pic>
        <p:nvPicPr>
          <p:cNvPr id="10" name="Рисунок 9" descr="C:\Users\Алик\Pictures\стр истории\еф григ 001.jpg"/>
          <p:cNvPicPr/>
          <p:nvPr/>
        </p:nvPicPr>
        <p:blipFill>
          <a:blip r:embed="rId2" cstate="print"/>
          <a:srcRect t="3931" r="63460" b="27723"/>
          <a:stretch>
            <a:fillRect/>
          </a:stretch>
        </p:blipFill>
        <p:spPr bwMode="auto">
          <a:xfrm>
            <a:off x="6732240" y="4149080"/>
            <a:ext cx="2052299" cy="2309846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 rot="10137472" flipV="1">
            <a:off x="5058374" y="5525999"/>
            <a:ext cx="17785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Бочкарева Е.Г.</a:t>
            </a:r>
            <a:endParaRPr lang="ru-RU" dirty="0"/>
          </a:p>
        </p:txBody>
      </p:sp>
      <p:pic>
        <p:nvPicPr>
          <p:cNvPr id="12" name="Picture 2" descr="C:\Users\САМАРИНА С Г\Pictures\1 001.jpg"/>
          <p:cNvPicPr>
            <a:picLocks noChangeAspect="1" noChangeArrowheads="1"/>
          </p:cNvPicPr>
          <p:nvPr/>
        </p:nvPicPr>
        <p:blipFill>
          <a:blip r:embed="rId3" cstate="print"/>
          <a:srcRect t="266" r="36139" b="20752"/>
          <a:stretch>
            <a:fillRect/>
          </a:stretch>
        </p:blipFill>
        <p:spPr bwMode="auto">
          <a:xfrm>
            <a:off x="35240" y="2996952"/>
            <a:ext cx="4793024" cy="38610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539552" y="476672"/>
            <a:ext cx="8258204" cy="5738834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В 1942 году по решению райисполкома и РОНО был организован Детский Дом №49, где воспитывались </a:t>
            </a:r>
            <a:r>
              <a:rPr lang="ru-RU" sz="2800" b="1" dirty="0" err="1" smtClean="0"/>
              <a:t>дети-сироты,которые</a:t>
            </a:r>
            <a:r>
              <a:rPr lang="ru-RU" sz="2800" b="1" dirty="0" smtClean="0"/>
              <a:t> были эвакуированы из оккупированных  районов нашей страны. Дети учились в новом здании школы до 1955 года. </a:t>
            </a:r>
          </a:p>
          <a:p>
            <a:pPr algn="ctr"/>
            <a:endParaRPr lang="ru-RU" sz="2800" b="1" i="1" dirty="0" smtClean="0"/>
          </a:p>
          <a:p>
            <a:pPr algn="ctr"/>
            <a:r>
              <a:rPr lang="ru-RU" sz="2800" b="1" i="1" dirty="0" smtClean="0"/>
              <a:t>Директором был Антюхин Николай Максимович.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926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вов\фото учителей\Михайлов Ишпай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043608" y="1638098"/>
            <a:ext cx="7249622" cy="5214641"/>
          </a:xfrm>
          <a:prstGeom prst="round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Ишпай Михайлович среди учителей и учащихся школы в  послевоенные годы</a:t>
            </a:r>
            <a:endParaRPr lang="ru-RU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Максимов Николай Максимович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quarter" idx="13"/>
          </p:nvPr>
        </p:nvSpPr>
        <p:spPr>
          <a:xfrm>
            <a:off x="457200" y="1643050"/>
            <a:ext cx="4402832" cy="492922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2800" dirty="0" smtClean="0"/>
              <a:t>	</a:t>
            </a:r>
            <a:r>
              <a:rPr lang="ru-RU" sz="2800" b="1" dirty="0" smtClean="0"/>
              <a:t> </a:t>
            </a: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 фронт мобилизован 11 июля 1941 года </a:t>
            </a:r>
            <a:r>
              <a:rPr lang="ru-RU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Красноборским</a:t>
            </a: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РВК , воевал  в составе 204 воздушно-десантной артиллерийской  бригады  командиром отделения. Прошел всю войну без единого ранения</a:t>
            </a:r>
          </a:p>
          <a:p>
            <a:pPr algn="just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После войны 10 лет работал военным руководителем  в детском доме №49, расположенном в деревне </a:t>
            </a:r>
            <a:r>
              <a:rPr lang="ru-RU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Бима</a:t>
            </a: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endParaRPr lang="ru-RU" dirty="0"/>
          </a:p>
        </p:txBody>
      </p:sp>
      <p:pic>
        <p:nvPicPr>
          <p:cNvPr id="5" name="Picture 2" descr="F:\вов\Максимов Николай Максимович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304698" y="2679700"/>
            <a:ext cx="2503354" cy="3446463"/>
          </a:xfrm>
          <a:prstGeom prst="round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Янбердин </a:t>
            </a:r>
            <a:r>
              <a:rPr lang="ru-RU" b="1" dirty="0" err="1" smtClean="0">
                <a:solidFill>
                  <a:schemeClr val="tx1"/>
                </a:solidFill>
              </a:rPr>
              <a:t>Петай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Шамеевич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quarter" idx="13"/>
          </p:nvPr>
        </p:nvSpPr>
        <p:spPr>
          <a:xfrm>
            <a:off x="642910" y="1714488"/>
            <a:ext cx="4059936" cy="4929222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/>
              <a:t>	</a:t>
            </a:r>
            <a:endParaRPr lang="ru-RU" dirty="0"/>
          </a:p>
        </p:txBody>
      </p:sp>
      <p:pic>
        <p:nvPicPr>
          <p:cNvPr id="9" name="Picture 2" descr="C:\Users\Larisa\Downloads\петай кочай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216084" y="2679700"/>
            <a:ext cx="2680582" cy="3446463"/>
          </a:xfrm>
          <a:prstGeom prst="round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714348" y="1714488"/>
            <a:ext cx="421484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buNone/>
            </a:pPr>
            <a:r>
              <a:rPr lang="ru-RU" sz="2000" b="1" dirty="0"/>
              <a:t>Призван в РККА в 1940 году. В годы ВОВ был в составе 58 </a:t>
            </a:r>
            <a:r>
              <a:rPr lang="ru-RU" sz="2000" b="1" dirty="0" smtClean="0"/>
              <a:t> </a:t>
            </a:r>
            <a:r>
              <a:rPr lang="ru-RU" sz="2000" b="1" dirty="0"/>
              <a:t>стрелковой дивизии.</a:t>
            </a:r>
          </a:p>
          <a:p>
            <a:pPr algn="just"/>
            <a:r>
              <a:rPr lang="ru-RU" sz="2000" b="1" dirty="0"/>
              <a:t>После тяжелого ранения был  демобилизован, но   снова  отправился добровольно на фронт.</a:t>
            </a:r>
          </a:p>
          <a:p>
            <a:pPr algn="just"/>
            <a:r>
              <a:rPr lang="ru-RU" sz="2000" b="1" dirty="0"/>
              <a:t>Награжден Орденом Красной Звезды, медалью «За оборону Москвы»</a:t>
            </a:r>
          </a:p>
          <a:p>
            <a:pPr algn="just"/>
            <a:r>
              <a:rPr lang="ru-RU" sz="2000" b="1" dirty="0"/>
              <a:t> Был хорошим гармонистом.  После войны работал в школе учителем музыки и военруком.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err="1" smtClean="0">
                <a:solidFill>
                  <a:schemeClr val="tx1"/>
                </a:solidFill>
              </a:rPr>
              <a:t>Ишкинин</a:t>
            </a:r>
            <a:r>
              <a:rPr lang="ru-RU" b="1" dirty="0" smtClean="0">
                <a:solidFill>
                  <a:schemeClr val="tx1"/>
                </a:solidFill>
              </a:rPr>
              <a:t> Кузьма </a:t>
            </a:r>
            <a:r>
              <a:rPr lang="ru-RU" b="1" dirty="0" err="1" smtClean="0">
                <a:solidFill>
                  <a:schemeClr val="tx1"/>
                </a:solidFill>
              </a:rPr>
              <a:t>Ишкинич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quarter" idx="13"/>
          </p:nvPr>
        </p:nvSpPr>
        <p:spPr>
          <a:xfrm>
            <a:off x="157473" y="1484784"/>
            <a:ext cx="5328592" cy="492922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Участник Великой Отечественной войны</a:t>
            </a:r>
          </a:p>
          <a:p>
            <a:pPr>
              <a:buNone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Награды </a:t>
            </a:r>
          </a:p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1.Медаль «За боевые  заслуги»</a:t>
            </a:r>
          </a:p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2.Орден Отечественной войны II степени</a:t>
            </a:r>
          </a:p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3. Медаль  «За взятие Будапешта»</a:t>
            </a:r>
          </a:p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4. Медаль  «За взятие Вены»</a:t>
            </a:r>
          </a:p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5.медаль «За Победу над Германией» </a:t>
            </a:r>
          </a:p>
          <a:p>
            <a:pPr>
              <a:buNone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   В </a:t>
            </a:r>
            <a:r>
              <a:rPr lang="ru-RU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Бимской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школе работал учителем труда </a:t>
            </a:r>
          </a:p>
          <a:p>
            <a:pPr algn="just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1" name="Picture 2" descr="F:\вов\IMG_20150209_0001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print"/>
          <a:stretch>
            <a:fillRect/>
          </a:stretch>
        </p:blipFill>
        <p:spPr bwMode="auto">
          <a:xfrm rot="10800000">
            <a:off x="5326852" y="1633387"/>
            <a:ext cx="3205588" cy="44927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714348" y="1714488"/>
            <a:ext cx="42148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buNone/>
            </a:pPr>
            <a:r>
              <a:rPr lang="ru-RU" sz="2000" b="1" dirty="0" smtClean="0">
                <a:solidFill>
                  <a:schemeClr val="bg1"/>
                </a:solidFill>
              </a:rPr>
              <a:t>  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Послевоенные годы</a:t>
            </a:r>
            <a:br>
              <a:rPr lang="ru-RU" sz="4400" b="1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4"/>
          </p:nvPr>
        </p:nvSpPr>
        <p:spPr>
          <a:xfrm>
            <a:off x="4427984" y="1556792"/>
            <a:ext cx="4388296" cy="5048272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Родился 18 декабря 1925 г. в </a:t>
            </a:r>
            <a:r>
              <a:rPr lang="ru-RU" b="1" dirty="0" err="1" smtClean="0">
                <a:solidFill>
                  <a:schemeClr val="tx1"/>
                </a:solidFill>
              </a:rPr>
              <a:t>д.Бима</a:t>
            </a:r>
            <a:r>
              <a:rPr lang="ru-RU" b="1" dirty="0" smtClean="0">
                <a:solidFill>
                  <a:schemeClr val="tx1"/>
                </a:solidFill>
              </a:rPr>
              <a:t>. В январе 1943 г. был направлен на курсы снайперов в г. Ижевск, оттуда направлен на южный фронт. Попал в танковую бригаду в качестве автоматчика-десантника. Победу встретил в Германии. Демобилизован в 1948 г. С 15 октября 1948 г. стал работать учителем физкультуры в </a:t>
            </a:r>
            <a:r>
              <a:rPr lang="ru-RU" b="1" dirty="0" err="1" smtClean="0">
                <a:solidFill>
                  <a:schemeClr val="tx1"/>
                </a:solidFill>
              </a:rPr>
              <a:t>Бимской</a:t>
            </a:r>
            <a:r>
              <a:rPr lang="ru-RU" b="1" dirty="0" smtClean="0">
                <a:solidFill>
                  <a:schemeClr val="tx1"/>
                </a:solidFill>
              </a:rPr>
              <a:t> школе, где проработал до 1978 г. </a:t>
            </a:r>
          </a:p>
          <a:p>
            <a:endParaRPr lang="ru-RU" dirty="0"/>
          </a:p>
        </p:txBody>
      </p:sp>
      <p:pic>
        <p:nvPicPr>
          <p:cNvPr id="1026" name="Picture 2" descr="C:\Users\Лариса\Desktop\муз\фото\фото ветеранов\Изергин Ишай Сергеевич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84784"/>
            <a:ext cx="3384376" cy="50858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677</TotalTime>
  <Words>639</Words>
  <Application>Microsoft Office PowerPoint</Application>
  <PresentationFormat>Экран (4:3)</PresentationFormat>
  <Paragraphs>110</Paragraphs>
  <Slides>14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Волна</vt:lpstr>
      <vt:lpstr>Презентация PowerPoint</vt:lpstr>
      <vt:lpstr>  Учителя, мобилизованные  на фронт  </vt:lpstr>
      <vt:lpstr>1941 – 1942 учебный год</vt:lpstr>
      <vt:lpstr>1942-1943 учебный год </vt:lpstr>
      <vt:lpstr> </vt:lpstr>
      <vt:lpstr>1943-1944 учебный год </vt:lpstr>
      <vt:lpstr>Презентация PowerPoint</vt:lpstr>
      <vt:lpstr>1944-45 учебный год </vt:lpstr>
      <vt:lpstr>Презентация PowerPoint</vt:lpstr>
      <vt:lpstr>Ишпай Михайлович среди учителей и учащихся школы в  послевоенные годы</vt:lpstr>
      <vt:lpstr>Максимов Николай Максимович</vt:lpstr>
      <vt:lpstr>Янбердин Петай Шамеевич </vt:lpstr>
      <vt:lpstr>Ишкинин Кузьма Ишкинич</vt:lpstr>
      <vt:lpstr>Послевоенные годы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Школа в 40-е годы</dc:title>
  <dc:creator>Алик</dc:creator>
  <cp:lastModifiedBy>Лариса</cp:lastModifiedBy>
  <cp:revision>77</cp:revision>
  <dcterms:created xsi:type="dcterms:W3CDTF">2016-01-13T16:28:07Z</dcterms:created>
  <dcterms:modified xsi:type="dcterms:W3CDTF">2020-04-21T11:34:20Z</dcterms:modified>
</cp:coreProperties>
</file>